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12" r:id="rId1"/>
  </p:sldMasterIdLst>
  <p:notesMasterIdLst>
    <p:notesMasterId r:id="rId3"/>
  </p:notesMasterIdLst>
  <p:sldIdLst>
    <p:sldId id="256" r:id="rId2"/>
  </p:sldIdLst>
  <p:sldSz cx="5143500" cy="91440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91C3"/>
    <a:srgbClr val="6DBADE"/>
    <a:srgbClr val="5C0436"/>
    <a:srgbClr val="DFF3FD"/>
    <a:srgbClr val="009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06" autoAdjust="0"/>
    <p:restoredTop sz="87015" autoAdjust="0"/>
  </p:normalViewPr>
  <p:slideViewPr>
    <p:cSldViewPr>
      <p:cViewPr>
        <p:scale>
          <a:sx n="75" d="100"/>
          <a:sy n="75" d="100"/>
        </p:scale>
        <p:origin x="1542" y="48"/>
      </p:cViewPr>
      <p:guideLst>
        <p:guide orient="horz" pos="2880"/>
        <p:guide pos="162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531267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4521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864" y="794692"/>
            <a:ext cx="4224660" cy="4285309"/>
          </a:xfrm>
        </p:spPr>
        <p:txBody>
          <a:bodyPr anchor="b">
            <a:normAutofit/>
          </a:bodyPr>
          <a:lstStyle>
            <a:lvl1pPr algn="ctr">
              <a:defRPr sz="225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864" y="5181600"/>
            <a:ext cx="4224660" cy="2958811"/>
          </a:xfrm>
        </p:spPr>
        <p:txBody>
          <a:bodyPr anchor="t">
            <a:normAutofit/>
          </a:bodyPr>
          <a:lstStyle>
            <a:lvl1pPr marL="0" indent="0" algn="ctr">
              <a:buNone/>
              <a:defRPr sz="1013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0645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194" y="5836647"/>
            <a:ext cx="4169816" cy="1210007"/>
          </a:xfrm>
        </p:spPr>
        <p:txBody>
          <a:bodyPr anchor="b">
            <a:normAutofit/>
          </a:bodyPr>
          <a:lstStyle>
            <a:lvl1pPr algn="l">
              <a:defRPr sz="1125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194" y="1328251"/>
            <a:ext cx="4107053" cy="3974835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6194" y="7046653"/>
            <a:ext cx="4169816" cy="1089427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6194" y="8241793"/>
            <a:ext cx="3002219" cy="486833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598267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20" y="794691"/>
            <a:ext cx="4225204" cy="4183709"/>
          </a:xfrm>
        </p:spPr>
        <p:txBody>
          <a:bodyPr anchor="ctr">
            <a:normAutofit/>
          </a:bodyPr>
          <a:lstStyle>
            <a:lvl1pPr algn="l">
              <a:defRPr sz="1575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320" y="5791200"/>
            <a:ext cx="4225204" cy="2344880"/>
          </a:xfrm>
        </p:spPr>
        <p:txBody>
          <a:bodyPr anchor="ctr">
            <a:normAutofit/>
          </a:bodyPr>
          <a:lstStyle>
            <a:lvl1pPr marL="0" indent="0" algn="l">
              <a:buNone/>
              <a:defRPr sz="1013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683234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28398" y="1147035"/>
            <a:ext cx="257242" cy="779701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45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37463" y="3981231"/>
            <a:ext cx="257242" cy="779701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45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280" y="794691"/>
            <a:ext cx="3922940" cy="4058772"/>
          </a:xfrm>
        </p:spPr>
        <p:txBody>
          <a:bodyPr anchor="ctr">
            <a:normAutofit/>
          </a:bodyPr>
          <a:lstStyle>
            <a:lvl1pPr algn="l">
              <a:defRPr sz="1575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06745" y="4867475"/>
            <a:ext cx="3730010" cy="508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788"/>
            </a:lvl1pPr>
            <a:lvl2pPr marL="257175" indent="0">
              <a:buFontTx/>
              <a:buNone/>
              <a:defRPr/>
            </a:lvl2pPr>
            <a:lvl3pPr marL="514350" indent="0">
              <a:buFontTx/>
              <a:buNone/>
              <a:defRPr/>
            </a:lvl3pPr>
            <a:lvl4pPr marL="771525" indent="0">
              <a:buFontTx/>
              <a:buNone/>
              <a:defRPr/>
            </a:lvl4pPr>
            <a:lvl5pPr marL="10287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320" y="6188275"/>
            <a:ext cx="4225204" cy="1930400"/>
          </a:xfrm>
        </p:spPr>
        <p:txBody>
          <a:bodyPr anchor="ctr">
            <a:normAutofit/>
          </a:bodyPr>
          <a:lstStyle>
            <a:lvl1pPr marL="0" indent="0" algn="l">
              <a:buNone/>
              <a:defRPr sz="1013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734342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20" y="4804755"/>
            <a:ext cx="4225690" cy="1958400"/>
          </a:xfrm>
        </p:spPr>
        <p:txBody>
          <a:bodyPr anchor="b">
            <a:normAutofit/>
          </a:bodyPr>
          <a:lstStyle>
            <a:lvl1pPr algn="l">
              <a:defRPr sz="1575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1821" y="6763155"/>
            <a:ext cx="4225691" cy="1372925"/>
          </a:xfrm>
        </p:spPr>
        <p:txBody>
          <a:bodyPr anchor="t">
            <a:normAutofit/>
          </a:bodyPr>
          <a:lstStyle>
            <a:lvl1pPr marL="0" indent="0" algn="l">
              <a:buNone/>
              <a:defRPr sz="1013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601034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28398" y="1005135"/>
            <a:ext cx="257242" cy="779701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45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36751" y="3839331"/>
            <a:ext cx="257242" cy="779701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45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280" y="794691"/>
            <a:ext cx="3922940" cy="3792492"/>
          </a:xfrm>
        </p:spPr>
        <p:txBody>
          <a:bodyPr anchor="ctr">
            <a:normAutofit/>
          </a:bodyPr>
          <a:lstStyle>
            <a:lvl1pPr algn="l">
              <a:defRPr sz="1575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0320" y="5181600"/>
            <a:ext cx="4225690" cy="14048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125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320" y="6586483"/>
            <a:ext cx="4225690" cy="1549597"/>
          </a:xfrm>
        </p:spPr>
        <p:txBody>
          <a:bodyPr anchor="t">
            <a:normAutofit/>
          </a:bodyPr>
          <a:lstStyle>
            <a:lvl1pPr marL="0" indent="0" algn="l">
              <a:buNone/>
              <a:defRPr sz="9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2571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498172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20" y="794691"/>
            <a:ext cx="4225204" cy="367571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575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0320" y="4910589"/>
            <a:ext cx="4225204" cy="139904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35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320" y="6309632"/>
            <a:ext cx="4225203" cy="1826448"/>
          </a:xfrm>
        </p:spPr>
        <p:txBody>
          <a:bodyPr anchor="t">
            <a:normAutofit/>
          </a:bodyPr>
          <a:lstStyle>
            <a:lvl1pPr marL="0" indent="0" algn="l">
              <a:buNone/>
              <a:defRPr sz="9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2571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383261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0320" y="794691"/>
            <a:ext cx="4225204" cy="174997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9948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5336" y="794691"/>
            <a:ext cx="1000188" cy="7341389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20" y="794691"/>
            <a:ext cx="3163577" cy="7341389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960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8556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864" y="4360932"/>
            <a:ext cx="4224660" cy="2431073"/>
          </a:xfrm>
        </p:spPr>
        <p:txBody>
          <a:bodyPr anchor="b">
            <a:normAutofit/>
          </a:bodyPr>
          <a:lstStyle>
            <a:lvl1pPr algn="r">
              <a:defRPr sz="1575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864" y="6805080"/>
            <a:ext cx="4224660" cy="1331000"/>
          </a:xfrm>
        </p:spPr>
        <p:txBody>
          <a:bodyPr anchor="t">
            <a:normAutofit/>
          </a:bodyPr>
          <a:lstStyle>
            <a:lvl1pPr marL="0" indent="0" algn="r">
              <a:buNone/>
              <a:defRPr sz="1013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305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0320" y="2747865"/>
            <a:ext cx="2072854" cy="53751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788"/>
            </a:lvl2pPr>
            <a:lvl3pPr>
              <a:defRPr sz="675"/>
            </a:lvl3pPr>
            <a:lvl4pPr>
              <a:defRPr sz="619"/>
            </a:lvl4pPr>
            <a:lvl5pPr>
              <a:defRPr sz="619"/>
            </a:lvl5pPr>
            <a:lvl6pPr>
              <a:defRPr sz="619"/>
            </a:lvl6pPr>
            <a:lvl7pPr>
              <a:defRPr sz="619"/>
            </a:lvl7pPr>
            <a:lvl8pPr>
              <a:defRPr sz="619"/>
            </a:lvl8pPr>
            <a:lvl9pPr>
              <a:defRPr sz="61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10327" y="2747864"/>
            <a:ext cx="2075197" cy="5375107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788"/>
            </a:lvl2pPr>
            <a:lvl3pPr>
              <a:defRPr sz="675"/>
            </a:lvl3pPr>
            <a:lvl4pPr>
              <a:defRPr sz="619"/>
            </a:lvl4pPr>
            <a:lvl5pPr>
              <a:defRPr sz="619"/>
            </a:lvl5pPr>
            <a:lvl6pPr>
              <a:defRPr sz="619"/>
            </a:lvl6pPr>
            <a:lvl7pPr>
              <a:defRPr sz="619"/>
            </a:lvl7pPr>
            <a:lvl8pPr>
              <a:defRPr sz="619"/>
            </a:lvl8pPr>
            <a:lvl9pPr>
              <a:defRPr sz="61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4018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2297" y="2747864"/>
            <a:ext cx="1910876" cy="978128"/>
          </a:xfrm>
        </p:spPr>
        <p:txBody>
          <a:bodyPr anchor="b">
            <a:noAutofit/>
          </a:bodyPr>
          <a:lstStyle>
            <a:lvl1pPr marL="0" indent="0">
              <a:buNone/>
              <a:defRPr sz="1238" b="0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20" y="3714704"/>
            <a:ext cx="2072854" cy="4421377"/>
          </a:xfrm>
        </p:spPr>
        <p:txBody>
          <a:bodyPr anchor="t">
            <a:normAutofit/>
          </a:bodyPr>
          <a:lstStyle>
            <a:lvl1pPr>
              <a:defRPr sz="900"/>
            </a:lvl1pPr>
            <a:lvl2pPr>
              <a:defRPr sz="788"/>
            </a:lvl2pPr>
            <a:lvl3pPr>
              <a:defRPr sz="675"/>
            </a:lvl3pPr>
            <a:lvl4pPr>
              <a:defRPr sz="619"/>
            </a:lvl4pPr>
            <a:lvl5pPr>
              <a:defRPr sz="619"/>
            </a:lvl5pPr>
            <a:lvl6pPr>
              <a:defRPr sz="619"/>
            </a:lvl6pPr>
            <a:lvl7pPr>
              <a:defRPr sz="619"/>
            </a:lvl7pPr>
            <a:lvl8pPr>
              <a:defRPr sz="619"/>
            </a:lvl8pPr>
            <a:lvl9pPr>
              <a:defRPr sz="61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61960" y="2747865"/>
            <a:ext cx="1923564" cy="966839"/>
          </a:xfrm>
        </p:spPr>
        <p:txBody>
          <a:bodyPr anchor="b">
            <a:noAutofit/>
          </a:bodyPr>
          <a:lstStyle>
            <a:lvl1pPr marL="0" indent="0">
              <a:buNone/>
              <a:defRPr sz="1238" b="0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3905" y="3714704"/>
            <a:ext cx="2082105" cy="4421377"/>
          </a:xfrm>
        </p:spPr>
        <p:txBody>
          <a:bodyPr anchor="t">
            <a:normAutofit/>
          </a:bodyPr>
          <a:lstStyle>
            <a:lvl1pPr>
              <a:defRPr sz="900"/>
            </a:lvl1pPr>
            <a:lvl2pPr>
              <a:defRPr sz="788"/>
            </a:lvl2pPr>
            <a:lvl3pPr>
              <a:defRPr sz="675"/>
            </a:lvl3pPr>
            <a:lvl4pPr>
              <a:defRPr sz="619"/>
            </a:lvl4pPr>
            <a:lvl5pPr>
              <a:defRPr sz="619"/>
            </a:lvl5pPr>
            <a:lvl6pPr>
              <a:defRPr sz="619"/>
            </a:lvl6pPr>
            <a:lvl7pPr>
              <a:defRPr sz="619"/>
            </a:lvl7pPr>
            <a:lvl8pPr>
              <a:defRPr sz="619"/>
            </a:lvl8pPr>
            <a:lvl9pPr>
              <a:defRPr sz="61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529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463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5031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511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20" y="2339904"/>
            <a:ext cx="1535357" cy="1828800"/>
          </a:xfrm>
        </p:spPr>
        <p:txBody>
          <a:bodyPr anchor="b">
            <a:normAutofit/>
          </a:bodyPr>
          <a:lstStyle>
            <a:lvl1pPr algn="l">
              <a:defRPr sz="1238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3732" y="794691"/>
            <a:ext cx="2531792" cy="7341388"/>
          </a:xfrm>
        </p:spPr>
        <p:txBody>
          <a:bodyPr anchor="ctr"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19"/>
            </a:lvl5pPr>
            <a:lvl6pPr>
              <a:defRPr sz="619"/>
            </a:lvl6pPr>
            <a:lvl7pPr>
              <a:defRPr sz="619"/>
            </a:lvl7pPr>
            <a:lvl8pPr>
              <a:defRPr sz="619"/>
            </a:lvl8pPr>
            <a:lvl9pPr>
              <a:defRPr sz="61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0320" y="4168704"/>
            <a:ext cx="1535357" cy="243840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7615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21" y="2531025"/>
            <a:ext cx="2488389" cy="1828800"/>
          </a:xfrm>
        </p:spPr>
        <p:txBody>
          <a:bodyPr anchor="b">
            <a:normAutofit/>
          </a:bodyPr>
          <a:lstStyle>
            <a:lvl1pPr algn="l">
              <a:defRPr sz="135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2436" y="-24384"/>
            <a:ext cx="1406285" cy="920496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9742" y="4359825"/>
            <a:ext cx="2488389" cy="243840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544553" y="8241793"/>
            <a:ext cx="404157" cy="486833"/>
          </a:xfrm>
        </p:spPr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321" y="8241793"/>
            <a:ext cx="2084231" cy="486833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13647" y="8241792"/>
            <a:ext cx="171667" cy="439000"/>
          </a:xfrm>
        </p:spPr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1738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0320" y="794691"/>
            <a:ext cx="4225204" cy="1749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321" y="2747864"/>
            <a:ext cx="4225203" cy="5388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85336" y="8237681"/>
            <a:ext cx="724199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5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0320" y="8237681"/>
            <a:ext cx="316357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5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53427" y="8237681"/>
            <a:ext cx="23258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5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01586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  <p:sldLayoutId id="2147483929" r:id="rId17"/>
  </p:sldLayoutIdLst>
  <p:hf sldNum="0" hdr="0" ftr="0" dt="0"/>
  <p:txStyles>
    <p:titleStyle>
      <a:lvl1pPr algn="l" defTabSz="257175" rtl="0" eaLnBrk="1" latinLnBrk="0" hangingPunct="1">
        <a:spcBef>
          <a:spcPct val="0"/>
        </a:spcBef>
        <a:buNone/>
        <a:defRPr sz="1575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60734" indent="-160734" algn="l" defTabSz="257175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130000"/>
        <a:buFont typeface="Arial"/>
        <a:buChar char="•"/>
        <a:defRPr sz="1013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417909" indent="-160734" algn="l" defTabSz="257175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13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675084" indent="-160734" algn="l" defTabSz="257175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130000"/>
        <a:buFont typeface="Arial"/>
        <a:buChar char="•"/>
        <a:defRPr sz="788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867966" indent="-96441" algn="l" defTabSz="257175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130000"/>
        <a:buFont typeface="Arial"/>
        <a:buChar char="•"/>
        <a:defRPr sz="788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1125141" indent="-96441" algn="l" defTabSz="257175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130000"/>
        <a:buFont typeface="Arial"/>
        <a:buChar char="•"/>
        <a:defRPr sz="675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1414463" indent="-128588" algn="l" defTabSz="257175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130000"/>
        <a:buFont typeface="Arial"/>
        <a:buChar char="•"/>
        <a:defRPr sz="619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1671638" indent="-128588" algn="l" defTabSz="257175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130000"/>
        <a:buFont typeface="Arial"/>
        <a:buChar char="•"/>
        <a:defRPr sz="619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1928813" indent="-128588" algn="l" defTabSz="257175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130000"/>
        <a:buFont typeface="Arial"/>
        <a:buChar char="•"/>
        <a:defRPr sz="619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2185988" indent="-128588" algn="l" defTabSz="257175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100000"/>
        <a:buFont typeface="Arial"/>
        <a:buChar char="•"/>
        <a:defRPr sz="619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/>
        </p:nvSpPr>
        <p:spPr>
          <a:xfrm>
            <a:off x="596545" y="376688"/>
            <a:ext cx="3576012" cy="2880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spcBef>
                <a:spcPts val="600"/>
              </a:spcBef>
              <a:buClr>
                <a:schemeClr val="dk1"/>
              </a:buClr>
              <a:buSzPct val="122222"/>
            </a:pPr>
            <a:r>
              <a:rPr lang="fr-FR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Auteurs </a:t>
            </a:r>
            <a:endParaRPr sz="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Font typeface="Arial "/>
              <a:buNone/>
            </a:pPr>
            <a:endParaRPr sz="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6" name="Shape 86"/>
          <p:cNvSpPr txBox="1"/>
          <p:nvPr/>
        </p:nvSpPr>
        <p:spPr>
          <a:xfrm>
            <a:off x="725788" y="650651"/>
            <a:ext cx="3317526" cy="201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fr-FR" sz="700" b="1" i="1" dirty="0">
                <a:solidFill>
                  <a:schemeClr val="bg1"/>
                </a:solidFill>
              </a:rPr>
              <a:t>Services</a:t>
            </a:r>
            <a:endParaRPr lang="fr-FR" sz="800" i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  <a:p>
            <a:pPr lvl="0" algn="ctr">
              <a:buClr>
                <a:schemeClr val="dk1"/>
              </a:buClr>
              <a:buSzPct val="25000"/>
            </a:pPr>
            <a:endParaRPr lang="fr-FR" sz="700" i="1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14395" y="116224"/>
            <a:ext cx="4540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070C0"/>
                </a:solidFill>
                <a:latin typeface="+mn-lt"/>
              </a:rPr>
              <a:t>Titre </a:t>
            </a:r>
          </a:p>
        </p:txBody>
      </p:sp>
      <p:sp>
        <p:nvSpPr>
          <p:cNvPr id="14" name="Shape 86"/>
          <p:cNvSpPr txBox="1"/>
          <p:nvPr/>
        </p:nvSpPr>
        <p:spPr>
          <a:xfrm>
            <a:off x="10459626" y="393223"/>
            <a:ext cx="2512157" cy="8026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just">
              <a:buClr>
                <a:schemeClr val="dk1"/>
              </a:buClr>
              <a:buSzPct val="25000"/>
            </a:pPr>
            <a:endParaRPr lang="fr-FR" sz="700" i="1" dirty="0">
              <a:solidFill>
                <a:srgbClr val="FF0000"/>
              </a:solidFill>
            </a:endParaRPr>
          </a:p>
        </p:txBody>
      </p:sp>
      <p:sp>
        <p:nvSpPr>
          <p:cNvPr id="15" name="Shape 86"/>
          <p:cNvSpPr txBox="1"/>
          <p:nvPr/>
        </p:nvSpPr>
        <p:spPr>
          <a:xfrm>
            <a:off x="9772550" y="885467"/>
            <a:ext cx="2469039" cy="79259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/>
            <a:endParaRPr lang="fr-FR" sz="800" i="1" dirty="0">
              <a:solidFill>
                <a:schemeClr val="tx1"/>
              </a:solidFill>
            </a:endParaRPr>
          </a:p>
          <a:p>
            <a:pPr algn="ctr"/>
            <a:endParaRPr lang="fr-FR" sz="800" i="1" dirty="0">
              <a:solidFill>
                <a:schemeClr val="tx1"/>
              </a:solidFill>
            </a:endParaRPr>
          </a:p>
          <a:p>
            <a:pPr algn="ctr"/>
            <a:endParaRPr lang="fr-FR" sz="800" i="1" dirty="0">
              <a:solidFill>
                <a:schemeClr val="tx1"/>
              </a:solidFill>
            </a:endParaRPr>
          </a:p>
          <a:p>
            <a:pPr algn="ctr"/>
            <a:endParaRPr lang="fr-FR" sz="800" i="1" dirty="0">
              <a:solidFill>
                <a:schemeClr val="tx1"/>
              </a:solidFill>
            </a:endParaRPr>
          </a:p>
          <a:p>
            <a:pPr algn="ctr"/>
            <a:endParaRPr lang="fr-FR" sz="800" i="1" dirty="0">
              <a:solidFill>
                <a:schemeClr val="tx1"/>
              </a:solidFill>
            </a:endParaRPr>
          </a:p>
          <a:p>
            <a:pPr algn="ctr"/>
            <a:endParaRPr lang="fr-FR" sz="800" i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746" y="1387111"/>
            <a:ext cx="18473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sz="800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4172557" y="908466"/>
            <a:ext cx="876961" cy="182100"/>
          </a:xfrm>
          <a:prstGeom prst="roundRect">
            <a:avLst/>
          </a:prstGeom>
          <a:solidFill>
            <a:srgbClr val="0070C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700" dirty="0">
                <a:solidFill>
                  <a:schemeClr val="tx1"/>
                </a:solidFill>
              </a:rPr>
              <a:t>Poster</a:t>
            </a:r>
            <a:r>
              <a:rPr lang="fr-FR" sz="800" dirty="0">
                <a:solidFill>
                  <a:schemeClr val="tx1"/>
                </a:solidFill>
              </a:rPr>
              <a:t> N°: ………</a:t>
            </a:r>
          </a:p>
        </p:txBody>
      </p:sp>
      <p:sp>
        <p:nvSpPr>
          <p:cNvPr id="21" name="Rectangle à coins arrondis 20"/>
          <p:cNvSpPr/>
          <p:nvPr/>
        </p:nvSpPr>
        <p:spPr>
          <a:xfrm>
            <a:off x="2616807" y="1268704"/>
            <a:ext cx="2484000" cy="7759072"/>
          </a:xfrm>
          <a:prstGeom prst="roundRect">
            <a:avLst>
              <a:gd name="adj" fmla="val 10685"/>
            </a:avLst>
          </a:prstGeom>
          <a:solidFill>
            <a:schemeClr val="lt1">
              <a:alpha val="78000"/>
            </a:schemeClr>
          </a:solidFill>
          <a:ln w="12700" cmpd="sng">
            <a:solidFill>
              <a:srgbClr val="009BD2"/>
            </a:solidFill>
            <a:prstDash val="sysDot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Texte ici</a:t>
            </a:r>
          </a:p>
        </p:txBody>
      </p:sp>
      <p:sp>
        <p:nvSpPr>
          <p:cNvPr id="2" name="Rectangle à coins arrondis 20">
            <a:extLst>
              <a:ext uri="{FF2B5EF4-FFF2-40B4-BE49-F238E27FC236}">
                <a16:creationId xmlns:a16="http://schemas.microsoft.com/office/drawing/2014/main" id="{A31EEEC0-2E2B-1270-217D-BB30718BA904}"/>
              </a:ext>
            </a:extLst>
          </p:cNvPr>
          <p:cNvSpPr/>
          <p:nvPr/>
        </p:nvSpPr>
        <p:spPr>
          <a:xfrm>
            <a:off x="51470" y="1259632"/>
            <a:ext cx="2484000" cy="7768144"/>
          </a:xfrm>
          <a:prstGeom prst="roundRect">
            <a:avLst>
              <a:gd name="adj" fmla="val 10685"/>
            </a:avLst>
          </a:prstGeom>
          <a:solidFill>
            <a:schemeClr val="lt1">
              <a:alpha val="75000"/>
            </a:schemeClr>
          </a:solidFill>
          <a:ln w="12700" cmpd="sng">
            <a:solidFill>
              <a:srgbClr val="009BD2"/>
            </a:solidFill>
            <a:prstDash val="sysDot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Texte ici</a:t>
            </a:r>
          </a:p>
        </p:txBody>
      </p:sp>
    </p:spTree>
  </p:cSld>
  <p:clrMapOvr>
    <a:masterClrMapping/>
  </p:clrMapOvr>
  <p:transition spd="slow">
    <p:cut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llage">
  <a:themeElements>
    <a:clrScheme name="Maillage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aillag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illag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TM03457485[[fn=Maillage]]</Template>
  <TotalTime>2279</TotalTime>
  <Words>11</Words>
  <Application>Microsoft Office PowerPoint</Application>
  <PresentationFormat>Affichage à l'écran (16:9)</PresentationFormat>
  <Paragraphs>10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Batang</vt:lpstr>
      <vt:lpstr>Arial</vt:lpstr>
      <vt:lpstr>Arial </vt:lpstr>
      <vt:lpstr>Calibri</vt:lpstr>
      <vt:lpstr>Century Gothic</vt:lpstr>
      <vt:lpstr>Maillage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Poste102</dc:creator>
  <cp:lastModifiedBy>ADMIN</cp:lastModifiedBy>
  <cp:revision>76</cp:revision>
  <dcterms:modified xsi:type="dcterms:W3CDTF">2025-04-02T09:37:41Z</dcterms:modified>
</cp:coreProperties>
</file>